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0" r:id="rId3"/>
    <p:sldId id="272" r:id="rId4"/>
    <p:sldId id="271" r:id="rId5"/>
    <p:sldId id="273" r:id="rId6"/>
    <p:sldId id="275" r:id="rId7"/>
    <p:sldId id="274" r:id="rId8"/>
    <p:sldId id="276" r:id="rId9"/>
    <p:sldId id="278" r:id="rId10"/>
    <p:sldId id="269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1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3974" autoAdjust="0"/>
  </p:normalViewPr>
  <p:slideViewPr>
    <p:cSldViewPr snapToGrid="0">
      <p:cViewPr varScale="1">
        <p:scale>
          <a:sx n="67" d="100"/>
          <a:sy n="67" d="100"/>
        </p:scale>
        <p:origin x="2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53F9D-9FE1-4E27-B599-2B8E3108A49F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97DDE-3A6F-497F-A7EC-2C2CE024C2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512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145a1640-a1c2-4a06-9baf-8e26769cc424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145a1640-a1c2-4a06-9baf-8e26769cc42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186" y="1593637"/>
            <a:ext cx="8590670" cy="1325194"/>
          </a:xfrm>
        </p:spPr>
        <p:txBody>
          <a:bodyPr>
            <a:normAutofit/>
          </a:bodyPr>
          <a:lstStyle/>
          <a:p>
            <a:r>
              <a:rPr lang="hr-HR" sz="6600" b="1" dirty="0" smtClean="0">
                <a:solidFill>
                  <a:srgbClr val="FF0000"/>
                </a:solidFill>
              </a:rPr>
              <a:t>UNIT 3: School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1521" y="306704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I love </a:t>
            </a:r>
            <a:r>
              <a:rPr lang="hr-HR" sz="6600" dirty="0" err="1" smtClean="0"/>
              <a:t>my</a:t>
            </a:r>
            <a:r>
              <a:rPr lang="hr-HR" sz="6600" dirty="0" smtClean="0"/>
              <a:t> </a:t>
            </a:r>
            <a:r>
              <a:rPr lang="hr-HR" sz="6600" dirty="0" err="1" smtClean="0"/>
              <a:t>school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:a16="http://schemas.microsoft.com/office/drawing/2014/main" xmlns="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4" y="476209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7212" y="2460296"/>
            <a:ext cx="97489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endParaRPr lang="hr-HR" sz="2400" dirty="0"/>
          </a:p>
          <a:p>
            <a:r>
              <a:rPr lang="hr-HR" sz="2400" dirty="0" err="1">
                <a:hlinkClick r:id="rId4"/>
              </a:rPr>
              <a:t>https</a:t>
            </a:r>
            <a:r>
              <a:rPr lang="hr-HR" sz="2400" dirty="0">
                <a:hlinkClick r:id="rId4"/>
              </a:rPr>
              <a:t>://</a:t>
            </a:r>
            <a:r>
              <a:rPr lang="hr-HR" sz="2400" dirty="0" err="1">
                <a:hlinkClick r:id="rId4"/>
              </a:rPr>
              <a:t>www.e-sfera.hr</a:t>
            </a:r>
            <a:r>
              <a:rPr lang="hr-HR" sz="2400" dirty="0">
                <a:hlinkClick r:id="rId4"/>
              </a:rPr>
              <a:t>/dodatni-digitalni-</a:t>
            </a:r>
            <a:r>
              <a:rPr lang="hr-HR" sz="2400" dirty="0" err="1">
                <a:hlinkClick r:id="rId4"/>
              </a:rPr>
              <a:t>sadrzaji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145a1640-a1c2-4a06-9baf-8e26769cc424</a:t>
            </a:r>
            <a:r>
              <a:rPr lang="hr-HR" sz="2400" dirty="0" smtClean="0">
                <a:hlinkClick r:id="rId4"/>
              </a:rPr>
              <a:t>/</a:t>
            </a:r>
            <a:r>
              <a:rPr lang="hr-HR" sz="2400" dirty="0" smtClean="0"/>
              <a:t> </a:t>
            </a:r>
            <a:endParaRPr lang="hr-HR" sz="2400" b="1" dirty="0" smtClean="0"/>
          </a:p>
          <a:p>
            <a:pPr algn="ctr"/>
            <a:r>
              <a:rPr lang="hr-HR" sz="2400" b="1" dirty="0" smtClean="0"/>
              <a:t>My dance </a:t>
            </a:r>
            <a:r>
              <a:rPr lang="hr-HR" sz="2400" b="1" dirty="0" err="1" smtClean="0"/>
              <a:t>school</a:t>
            </a:r>
            <a:endParaRPr lang="hr-HR" sz="2400" b="1" dirty="0" smtClean="0"/>
          </a:p>
          <a:p>
            <a:pPr algn="ctr"/>
            <a:endParaRPr lang="hr-HR" sz="2400" b="1" dirty="0" smtClean="0"/>
          </a:p>
          <a:p>
            <a:r>
              <a:rPr lang="hr-HR" sz="2400" dirty="0" smtClean="0"/>
              <a:t>Pročitaj tekst i riješi pripadajuće zadatke.</a:t>
            </a:r>
            <a:endParaRPr lang="hr-HR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427212" y="1136321"/>
            <a:ext cx="6415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err="1" smtClean="0"/>
              <a:t>LEARN</a:t>
            </a:r>
            <a:r>
              <a:rPr lang="hr-HR" sz="3200" b="1" dirty="0" smtClean="0"/>
              <a:t> MORE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311279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14900" cy="68633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3500" y="185738"/>
            <a:ext cx="60150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51.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3" y="1086039"/>
            <a:ext cx="10372725" cy="57411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0114" y="185738"/>
            <a:ext cx="4443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Describe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photos</a:t>
            </a:r>
            <a:r>
              <a:rPr lang="hr-HR" sz="2400" dirty="0" smtClean="0"/>
              <a:t>. </a:t>
            </a:r>
            <a:r>
              <a:rPr lang="hr-HR" sz="2400" i="1" dirty="0" smtClean="0"/>
              <a:t>Opiši slike.</a:t>
            </a:r>
            <a:endParaRPr lang="hr-HR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00113" y="624374"/>
            <a:ext cx="10144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Which</a:t>
            </a:r>
            <a:r>
              <a:rPr lang="hr-HR" sz="2400" dirty="0" smtClean="0"/>
              <a:t> one </a:t>
            </a:r>
            <a:r>
              <a:rPr lang="hr-HR" sz="2400" dirty="0" err="1" smtClean="0"/>
              <a:t>is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most </a:t>
            </a:r>
            <a:r>
              <a:rPr lang="hr-HR" sz="2400" dirty="0" err="1" smtClean="0"/>
              <a:t>interesting</a:t>
            </a:r>
            <a:r>
              <a:rPr lang="hr-HR" sz="2400" dirty="0" smtClean="0"/>
              <a:t>? </a:t>
            </a:r>
            <a:r>
              <a:rPr lang="hr-HR" sz="2400" dirty="0" err="1" smtClean="0"/>
              <a:t>Why</a:t>
            </a:r>
            <a:r>
              <a:rPr lang="hr-HR" sz="2400" dirty="0" smtClean="0"/>
              <a:t>?  / </a:t>
            </a:r>
            <a:r>
              <a:rPr lang="hr-HR" sz="2400" i="1" dirty="0" smtClean="0"/>
              <a:t>Koja je slika najzanimljivija? Zašto?</a:t>
            </a:r>
            <a:endParaRPr lang="hr-HR" sz="2400" dirty="0" smtClean="0"/>
          </a:p>
        </p:txBody>
      </p:sp>
    </p:spTree>
    <p:extLst>
      <p:ext uri="{BB962C8B-B14F-4D97-AF65-F5344CB8AC3E}">
        <p14:creationId xmlns:p14="http://schemas.microsoft.com/office/powerpoint/2010/main" val="46763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3" y="1086039"/>
            <a:ext cx="10372725" cy="57411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0113" y="162709"/>
            <a:ext cx="10144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Do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like</a:t>
            </a:r>
            <a:r>
              <a:rPr lang="hr-HR" sz="2400" dirty="0" smtClean="0"/>
              <a:t> </a:t>
            </a:r>
            <a:r>
              <a:rPr lang="hr-HR" sz="2400" dirty="0" err="1" smtClean="0"/>
              <a:t>what</a:t>
            </a:r>
            <a:r>
              <a:rPr lang="hr-HR" sz="2400" dirty="0" smtClean="0"/>
              <a:t>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see</a:t>
            </a:r>
            <a:r>
              <a:rPr lang="hr-HR" sz="2400" dirty="0" smtClean="0"/>
              <a:t> </a:t>
            </a:r>
            <a:r>
              <a:rPr lang="hr-HR" sz="2400" dirty="0" err="1" smtClean="0"/>
              <a:t>in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photos</a:t>
            </a:r>
            <a:r>
              <a:rPr lang="hr-HR" sz="2400" dirty="0" smtClean="0"/>
              <a:t>? </a:t>
            </a:r>
            <a:r>
              <a:rPr lang="hr-HR" sz="2400" i="1" dirty="0" smtClean="0"/>
              <a:t>Sviđa li ti se to što vidiš na slikama?</a:t>
            </a:r>
            <a:endParaRPr lang="hr-HR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00113" y="624374"/>
            <a:ext cx="10144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Would</a:t>
            </a:r>
            <a:r>
              <a:rPr lang="hr-HR" sz="2400" dirty="0" smtClean="0"/>
              <a:t>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like</a:t>
            </a:r>
            <a:r>
              <a:rPr lang="hr-HR" sz="2400" dirty="0" smtClean="0"/>
              <a:t> to </a:t>
            </a:r>
            <a:r>
              <a:rPr lang="hr-HR" sz="2400" dirty="0" err="1" smtClean="0"/>
              <a:t>go</a:t>
            </a:r>
            <a:r>
              <a:rPr lang="hr-HR" sz="2400" dirty="0" smtClean="0"/>
              <a:t> to </a:t>
            </a:r>
            <a:r>
              <a:rPr lang="hr-HR" sz="2400" dirty="0" err="1" smtClean="0"/>
              <a:t>this</a:t>
            </a:r>
            <a:r>
              <a:rPr lang="hr-HR" sz="2400" dirty="0" smtClean="0"/>
              <a:t> </a:t>
            </a:r>
            <a:r>
              <a:rPr lang="hr-HR" sz="2400" dirty="0" err="1" smtClean="0"/>
              <a:t>school</a:t>
            </a:r>
            <a:r>
              <a:rPr lang="hr-HR" sz="2400" dirty="0" smtClean="0"/>
              <a:t>? </a:t>
            </a:r>
            <a:r>
              <a:rPr lang="hr-HR" sz="2400" i="1" dirty="0" smtClean="0"/>
              <a:t>Bi li volio/voljela ići u tu školu?</a:t>
            </a:r>
            <a:endParaRPr lang="hr-HR" sz="2400" dirty="0" smtClean="0"/>
          </a:p>
        </p:txBody>
      </p:sp>
    </p:spTree>
    <p:extLst>
      <p:ext uri="{BB962C8B-B14F-4D97-AF65-F5344CB8AC3E}">
        <p14:creationId xmlns:p14="http://schemas.microsoft.com/office/powerpoint/2010/main" val="398607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1" y="1313476"/>
            <a:ext cx="9758362" cy="55445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50242" y="453530"/>
            <a:ext cx="8008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Pročitaj opise i poveži ih sa slikama iz zadatka 1.</a:t>
            </a:r>
            <a:endParaRPr lang="hr-HR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28787" y="1914525"/>
            <a:ext cx="442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0066"/>
                </a:solidFill>
              </a:rPr>
              <a:t>2</a:t>
            </a:r>
            <a:endParaRPr lang="hr-HR" sz="2400" b="1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81762" y="1914525"/>
            <a:ext cx="442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0066"/>
                </a:solidFill>
              </a:rPr>
              <a:t>1</a:t>
            </a:r>
            <a:endParaRPr lang="hr-HR" sz="2400" b="1" dirty="0">
              <a:solidFill>
                <a:srgbClr val="FF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8786" y="3562518"/>
            <a:ext cx="442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0066"/>
                </a:solidFill>
              </a:rPr>
              <a:t>3</a:t>
            </a:r>
            <a:endParaRPr lang="hr-HR" sz="2400" b="1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1762" y="3562518"/>
            <a:ext cx="442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0066"/>
                </a:solidFill>
              </a:rPr>
              <a:t>6</a:t>
            </a:r>
            <a:endParaRPr lang="hr-HR" sz="2400" b="1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28786" y="4948649"/>
            <a:ext cx="442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0066"/>
                </a:solidFill>
              </a:rPr>
              <a:t>5</a:t>
            </a:r>
            <a:endParaRPr lang="hr-HR" sz="2400" b="1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81762" y="4948649"/>
            <a:ext cx="442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0066"/>
                </a:solidFill>
              </a:rPr>
              <a:t>4</a:t>
            </a:r>
            <a:endParaRPr lang="hr-HR" sz="24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27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52622" y="2363577"/>
            <a:ext cx="82581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In </a:t>
            </a:r>
            <a:r>
              <a:rPr lang="hr-HR" sz="2600" dirty="0" err="1" smtClean="0"/>
              <a:t>which</a:t>
            </a:r>
            <a:r>
              <a:rPr lang="hr-HR" sz="2600" dirty="0" smtClean="0"/>
              <a:t> </a:t>
            </a:r>
            <a:r>
              <a:rPr lang="hr-HR" sz="2600" dirty="0" err="1" smtClean="0"/>
              <a:t>way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school</a:t>
            </a:r>
            <a:r>
              <a:rPr lang="hr-HR" sz="2600" dirty="0" smtClean="0"/>
              <a:t> </a:t>
            </a:r>
            <a:r>
              <a:rPr lang="hr-HR" sz="2600" dirty="0" err="1" smtClean="0"/>
              <a:t>similar</a:t>
            </a:r>
            <a:r>
              <a:rPr lang="hr-HR" sz="2600" dirty="0" smtClean="0"/>
              <a:t> to </a:t>
            </a:r>
            <a:r>
              <a:rPr lang="hr-HR" sz="2600" dirty="0" err="1" smtClean="0"/>
              <a:t>this</a:t>
            </a:r>
            <a:r>
              <a:rPr lang="hr-HR" sz="2600" dirty="0" smtClean="0"/>
              <a:t> one?</a:t>
            </a:r>
          </a:p>
          <a:p>
            <a:r>
              <a:rPr lang="hr-HR" sz="2600" i="1" dirty="0" smtClean="0"/>
              <a:t>Po čemu je tvoja škola slična školi prikazanoj u tekstu?</a:t>
            </a:r>
          </a:p>
        </p:txBody>
      </p:sp>
      <p:sp>
        <p:nvSpPr>
          <p:cNvPr id="7" name="Rectangle 6"/>
          <p:cNvSpPr/>
          <p:nvPr/>
        </p:nvSpPr>
        <p:spPr>
          <a:xfrm>
            <a:off x="1952622" y="3469432"/>
            <a:ext cx="686591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/>
              <a:t>How </a:t>
            </a:r>
            <a:r>
              <a:rPr lang="hr-HR" sz="2600" dirty="0" err="1"/>
              <a:t>is</a:t>
            </a:r>
            <a:r>
              <a:rPr lang="hr-HR" sz="2600" dirty="0"/>
              <a:t> </a:t>
            </a:r>
            <a:r>
              <a:rPr lang="hr-HR" sz="2600" dirty="0" err="1"/>
              <a:t>your</a:t>
            </a:r>
            <a:r>
              <a:rPr lang="hr-HR" sz="2600" dirty="0"/>
              <a:t> </a:t>
            </a:r>
            <a:r>
              <a:rPr lang="hr-HR" sz="2600" dirty="0" err="1"/>
              <a:t>school</a:t>
            </a:r>
            <a:r>
              <a:rPr lang="hr-HR" sz="2600" dirty="0"/>
              <a:t> </a:t>
            </a:r>
            <a:r>
              <a:rPr lang="hr-HR" sz="2600" dirty="0" err="1"/>
              <a:t>different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Po čemu se tvoja škola razlike od prikazane škole?</a:t>
            </a:r>
            <a:endParaRPr lang="hr-HR" sz="2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081707" y="502186"/>
            <a:ext cx="55340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Predstavi svoju školu.</a:t>
            </a:r>
            <a:endParaRPr lang="hr-HR" sz="26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75" y="273847"/>
            <a:ext cx="5860736" cy="9401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52623" y="1257722"/>
            <a:ext cx="82581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What’s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school</a:t>
            </a:r>
            <a:r>
              <a:rPr lang="hr-HR" sz="2600" dirty="0" smtClean="0"/>
              <a:t> </a:t>
            </a:r>
            <a:r>
              <a:rPr lang="hr-HR" sz="2600" dirty="0" err="1" smtClean="0"/>
              <a:t>like</a:t>
            </a:r>
            <a:r>
              <a:rPr lang="hr-HR" sz="2600" dirty="0" smtClean="0"/>
              <a:t>? </a:t>
            </a:r>
          </a:p>
          <a:p>
            <a:r>
              <a:rPr lang="hr-HR" sz="2600" i="1" dirty="0" smtClean="0"/>
              <a:t>Kakva je tvoja škola?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52621" y="4575287"/>
            <a:ext cx="82581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Who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favourite</a:t>
            </a:r>
            <a:r>
              <a:rPr lang="hr-HR" sz="2600" dirty="0" smtClean="0"/>
              <a:t> </a:t>
            </a:r>
            <a:r>
              <a:rPr lang="hr-HR" sz="2600" dirty="0" err="1" smtClean="0"/>
              <a:t>teacher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Tko je tvoj omiljeni učitelj?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52620" y="5521610"/>
            <a:ext cx="82581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How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go</a:t>
            </a:r>
            <a:r>
              <a:rPr lang="hr-HR" sz="2600" dirty="0" smtClean="0"/>
              <a:t> to </a:t>
            </a:r>
            <a:r>
              <a:rPr lang="hr-HR" sz="2600" dirty="0" err="1" smtClean="0"/>
              <a:t>school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Kako ideš u školu?</a:t>
            </a:r>
          </a:p>
        </p:txBody>
      </p:sp>
    </p:spTree>
    <p:extLst>
      <p:ext uri="{BB962C8B-B14F-4D97-AF65-F5344CB8AC3E}">
        <p14:creationId xmlns:p14="http://schemas.microsoft.com/office/powerpoint/2010/main" val="54559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475" y="342900"/>
            <a:ext cx="955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/>
              <a:t>PROJECT TIME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342" y="1257300"/>
            <a:ext cx="6324603" cy="23717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5937" y="4020206"/>
            <a:ext cx="70437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Slikaj mobitelom ili tabletom ono što ti se čini važno za školu. Napiši opis za svaku sliku. Koristeći slike i opise složi prezentaciju o školi.</a:t>
            </a:r>
          </a:p>
        </p:txBody>
      </p:sp>
    </p:spTree>
    <p:extLst>
      <p:ext uri="{BB962C8B-B14F-4D97-AF65-F5344CB8AC3E}">
        <p14:creationId xmlns:p14="http://schemas.microsoft.com/office/powerpoint/2010/main" val="14149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57750" cy="68836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57875" y="357188"/>
            <a:ext cx="52435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workbook</a:t>
            </a:r>
            <a:r>
              <a:rPr lang="hr-HR" sz="2600" dirty="0" smtClean="0"/>
              <a:t>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52.</a:t>
            </a:r>
            <a:endParaRPr lang="hr-HR" sz="2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495" y="1090611"/>
            <a:ext cx="9194760" cy="55673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1613" y="598168"/>
            <a:ext cx="63579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Nadopuni tekst ponuđenim riječima.</a:t>
            </a:r>
            <a:endParaRPr lang="hr-HR" sz="2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521619" y="2871787"/>
            <a:ext cx="18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rgbClr val="FF0066"/>
                </a:solidFill>
              </a:rPr>
              <a:t>Wednesday</a:t>
            </a:r>
            <a:endParaRPr lang="hr-HR" sz="2400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04048" y="3181795"/>
            <a:ext cx="18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rgbClr val="FF0066"/>
                </a:solidFill>
              </a:rPr>
              <a:t>Saturdays</a:t>
            </a:r>
            <a:endParaRPr lang="hr-HR" sz="2400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07656" y="4015259"/>
            <a:ext cx="18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rgbClr val="FF0066"/>
                </a:solidFill>
              </a:rPr>
              <a:t>evening</a:t>
            </a:r>
            <a:endParaRPr lang="hr-HR" sz="2400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14513" y="4914900"/>
            <a:ext cx="1802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rgbClr val="FF0066"/>
                </a:solidFill>
              </a:rPr>
              <a:t>fun</a:t>
            </a:r>
            <a:endParaRPr lang="hr-HR" sz="2400" dirty="0">
              <a:solidFill>
                <a:srgbClr val="FF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04048" y="5839297"/>
            <a:ext cx="18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>
                <a:solidFill>
                  <a:srgbClr val="FF0066"/>
                </a:solidFill>
              </a:rPr>
              <a:t>guitar</a:t>
            </a:r>
            <a:endParaRPr lang="hr-HR" sz="2400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2294" y="5267796"/>
            <a:ext cx="18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66"/>
                </a:solidFill>
              </a:rPr>
              <a:t>music</a:t>
            </a:r>
            <a:endParaRPr lang="hr-HR" sz="24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59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488" y="200025"/>
            <a:ext cx="820102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Koje su tvoje omiljene stvari? Opiši ih ili izradi prezentaciju o njima prateći smjernice iz zadatka.</a:t>
            </a:r>
            <a:endParaRPr lang="hr-HR" sz="26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1777"/>
            <a:ext cx="9278730" cy="53962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3960" y="2267308"/>
            <a:ext cx="1797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Moj omiljeni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784939" y="1882587"/>
            <a:ext cx="5030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 dirty="0" smtClean="0"/>
              <a:t>…dan u tjednu. (Što obično radiš taj dan?)</a:t>
            </a:r>
            <a:endParaRPr lang="hr-HR" sz="2200" i="1" dirty="0"/>
          </a:p>
        </p:txBody>
      </p:sp>
      <p:sp>
        <p:nvSpPr>
          <p:cNvPr id="11" name="Rectangle 10"/>
          <p:cNvSpPr/>
          <p:nvPr/>
        </p:nvSpPr>
        <p:spPr>
          <a:xfrm>
            <a:off x="4273510" y="2221009"/>
            <a:ext cx="31233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200" i="1" dirty="0" smtClean="0"/>
              <a:t>…vrijeme u danu. (Zašto?)</a:t>
            </a:r>
            <a:endParaRPr lang="hr-HR" sz="2200" i="1" dirty="0"/>
          </a:p>
        </p:txBody>
      </p:sp>
      <p:sp>
        <p:nvSpPr>
          <p:cNvPr id="12" name="Rectangle 11"/>
          <p:cNvSpPr/>
          <p:nvPr/>
        </p:nvSpPr>
        <p:spPr>
          <a:xfrm>
            <a:off x="5586594" y="2591728"/>
            <a:ext cx="38874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200" i="1" dirty="0" smtClean="0"/>
              <a:t>… predmeti. (Što radiš s njim/a?)</a:t>
            </a:r>
            <a:endParaRPr lang="hr-HR" sz="2200" i="1" dirty="0"/>
          </a:p>
        </p:txBody>
      </p:sp>
      <p:sp>
        <p:nvSpPr>
          <p:cNvPr id="13" name="Rectangle 12"/>
          <p:cNvSpPr/>
          <p:nvPr/>
        </p:nvSpPr>
        <p:spPr>
          <a:xfrm>
            <a:off x="5204730" y="2960568"/>
            <a:ext cx="32996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200" i="1" dirty="0" smtClean="0"/>
              <a:t>…mjesto u školi. (Kakvo je?)</a:t>
            </a:r>
            <a:endParaRPr lang="hr-HR" sz="2200" i="1" dirty="0"/>
          </a:p>
        </p:txBody>
      </p:sp>
    </p:spTree>
    <p:extLst>
      <p:ext uri="{BB962C8B-B14F-4D97-AF65-F5344CB8AC3E}">
        <p14:creationId xmlns:p14="http://schemas.microsoft.com/office/powerpoint/2010/main" val="419722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:a16="http://schemas.microsoft.com/office/drawing/2014/main" xmlns="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4" y="476209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7212" y="2460296"/>
            <a:ext cx="97489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SELF</a:t>
            </a:r>
            <a:r>
              <a:rPr lang="hr-HR" sz="2400" dirty="0" smtClean="0"/>
              <a:t> </a:t>
            </a:r>
            <a:r>
              <a:rPr lang="hr-HR" sz="2400" dirty="0" err="1" smtClean="0"/>
              <a:t>CHECK</a:t>
            </a:r>
            <a:r>
              <a:rPr lang="hr-HR" sz="2400" dirty="0" smtClean="0"/>
              <a:t>.</a:t>
            </a:r>
          </a:p>
          <a:p>
            <a:endParaRPr lang="hr-HR" sz="2400" dirty="0"/>
          </a:p>
          <a:p>
            <a:r>
              <a:rPr lang="hr-HR" sz="2400" dirty="0" err="1">
                <a:hlinkClick r:id="rId4"/>
              </a:rPr>
              <a:t>https</a:t>
            </a:r>
            <a:r>
              <a:rPr lang="hr-HR" sz="2400" dirty="0">
                <a:hlinkClick r:id="rId4"/>
              </a:rPr>
              <a:t>://</a:t>
            </a:r>
            <a:r>
              <a:rPr lang="hr-HR" sz="2400" dirty="0" err="1">
                <a:hlinkClick r:id="rId4"/>
              </a:rPr>
              <a:t>www.e-sfera.hr</a:t>
            </a:r>
            <a:r>
              <a:rPr lang="hr-HR" sz="2400" dirty="0">
                <a:hlinkClick r:id="rId4"/>
              </a:rPr>
              <a:t>/dodatni-digitalni-</a:t>
            </a:r>
            <a:r>
              <a:rPr lang="hr-HR" sz="2400" dirty="0" err="1">
                <a:hlinkClick r:id="rId4"/>
              </a:rPr>
              <a:t>sadrzaji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145a1640-a1c2-4a06-9baf-8e26769cc424</a:t>
            </a:r>
            <a:r>
              <a:rPr lang="hr-HR" sz="2400" dirty="0" smtClean="0">
                <a:hlinkClick r:id="rId4"/>
              </a:rPr>
              <a:t>/</a:t>
            </a:r>
            <a:r>
              <a:rPr lang="hr-HR" sz="2400" dirty="0" smtClean="0"/>
              <a:t> </a:t>
            </a:r>
          </a:p>
          <a:p>
            <a:endParaRPr lang="hr-HR" sz="2400" b="1" dirty="0"/>
          </a:p>
          <a:p>
            <a:r>
              <a:rPr lang="hr-HR" sz="2400" dirty="0" smtClean="0"/>
              <a:t>Pogledaj slike i odaberi točan odgovor.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27212" y="1136321"/>
            <a:ext cx="6415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err="1" smtClean="0"/>
              <a:t>SELF</a:t>
            </a:r>
            <a:r>
              <a:rPr lang="hr-HR" sz="3200" b="1" dirty="0" smtClean="0"/>
              <a:t> </a:t>
            </a:r>
            <a:r>
              <a:rPr lang="hr-HR" sz="3200" b="1" dirty="0" err="1" smtClean="0"/>
              <a:t>CHECK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161336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2546</TotalTime>
  <Words>322</Words>
  <Application>Microsoft Office PowerPoint</Application>
  <PresentationFormat>Widescreen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UNIT 3: School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228</cp:revision>
  <dcterms:created xsi:type="dcterms:W3CDTF">2020-09-19T11:02:00Z</dcterms:created>
  <dcterms:modified xsi:type="dcterms:W3CDTF">2020-11-29T15:56:14Z</dcterms:modified>
</cp:coreProperties>
</file>